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4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>
        <p:scale>
          <a:sx n="70" d="100"/>
          <a:sy n="70" d="100"/>
        </p:scale>
        <p:origin x="-11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738-D9B9-48AB-882D-0C10EE21011E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D518-EDC2-416E-9248-5BB3F1348D9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A738-D9B9-48AB-882D-0C10EE21011E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D518-EDC2-416E-9248-5BB3F1348D9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BC38-D352-4285-8759-659759F1EB07}" type="datetimeFigureOut">
              <a:rPr lang="bg-BG" smtClean="0"/>
              <a:t>2.11.2022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6AB-6990-495A-8331-6621A925963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LGBTQAI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 IN BULGARIA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 descr="C:\Users\IVCHENCE\Desktop\LGBT in Bulgari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86190"/>
            <a:ext cx="2286016" cy="1354386"/>
          </a:xfrm>
          <a:prstGeom prst="rect">
            <a:avLst/>
          </a:prstGeom>
          <a:noFill/>
        </p:spPr>
      </p:pic>
      <p:pic>
        <p:nvPicPr>
          <p:cNvPr id="10242" name="Picture 2" descr="C:\Users\IVCHENCE\Desktop\LGBT in Bulgaria\Bulgarian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221457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Thank you for your support!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 descr="C:\Users\IVCHENCE\Desktop\LGBT in Bulgari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2286016" cy="1354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Political situation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Law restrictions and discrimination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Definition of marriage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Donation and adoption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 “Hate Crime” punishable?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Trans Rights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Gender Identity and the word “gender”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Istanbul Convention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Party representation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Low level of political engagement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Right-winged parties</a:t>
            </a:r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6146" name="Picture 2" descr="C:\Users\IVCHENCE\Desktop\LGBT in Bulgaria\za-angel-djambazki-hail-hitler-i-drugi-parlivi-vapros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643446"/>
            <a:ext cx="3595682" cy="2022571"/>
          </a:xfrm>
          <a:prstGeom prst="rect">
            <a:avLst/>
          </a:prstGeom>
          <a:noFill/>
        </p:spPr>
      </p:pic>
      <p:pic>
        <p:nvPicPr>
          <p:cNvPr id="6147" name="Picture 3" descr="C:\Users\IVCHENCE\Desktop\LGBT in Bulgaria\anti-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4366866" cy="23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Social situation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Constant danger for looking “gay”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Physical violence and tragic endings. Especially among children.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attack on Rainbow Hub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Hidden and internalized homophobia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Safe spaces and community centers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4099" name="Picture 3" descr="C:\Users\IVCHENCE\Desktop\LGBT in Bulgaria\Screenshot-2020-09-28-1110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571900" cy="2694516"/>
          </a:xfrm>
          <a:prstGeom prst="rect">
            <a:avLst/>
          </a:prstGeom>
          <a:noFill/>
        </p:spPr>
      </p:pic>
      <p:pic>
        <p:nvPicPr>
          <p:cNvPr id="4100" name="Picture 4" descr="C:\Users\IVCHENCE\Desktop\LGBT in Bulgaria\bultrasi-vs-razlichniboi-i-plyunki-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5" y="2214554"/>
            <a:ext cx="442915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Online and media representation and activism</a:t>
            </a: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 descr="C:\Users\IVCHENCE\Desktop\LGBT in Bulgaria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214710" cy="1800238"/>
          </a:xfrm>
          <a:prstGeom prst="rect">
            <a:avLst/>
          </a:prstGeom>
          <a:noFill/>
        </p:spPr>
      </p:pic>
      <p:pic>
        <p:nvPicPr>
          <p:cNvPr id="5123" name="Picture 3" descr="C:\Users\IVCHENCE\Desktop\LGBT in Bulgaria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00108"/>
            <a:ext cx="3000396" cy="1996627"/>
          </a:xfrm>
          <a:prstGeom prst="rect">
            <a:avLst/>
          </a:prstGeom>
          <a:noFill/>
        </p:spPr>
      </p:pic>
      <p:pic>
        <p:nvPicPr>
          <p:cNvPr id="5124" name="Picture 4" descr="C:\Users\IVCHENCE\Desktop\LGBT in Bulgaria\1200x1200bf-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143248"/>
            <a:ext cx="3429023" cy="3429023"/>
          </a:xfrm>
          <a:prstGeom prst="rect">
            <a:avLst/>
          </a:prstGeom>
          <a:noFill/>
        </p:spPr>
      </p:pic>
      <p:pic>
        <p:nvPicPr>
          <p:cNvPr id="5125" name="Picture 5" descr="C:\Users\IVCHENCE\Desktop\LGBT in Bulgaria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429000"/>
            <a:ext cx="2928958" cy="2928958"/>
          </a:xfrm>
          <a:prstGeom prst="rect">
            <a:avLst/>
          </a:prstGeom>
          <a:noFill/>
        </p:spPr>
      </p:pic>
      <p:pic>
        <p:nvPicPr>
          <p:cNvPr id="5126" name="Picture 6" descr="C:\Users\IVCHENCE\Desktop\LGBT in Bulgaria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6256"/>
            <a:ext cx="2379637" cy="2379637"/>
          </a:xfrm>
          <a:prstGeom prst="rect">
            <a:avLst/>
          </a:prstGeom>
          <a:noFill/>
        </p:spPr>
      </p:pic>
      <p:pic>
        <p:nvPicPr>
          <p:cNvPr id="5127" name="Picture 7" descr="C:\Users\IVCHENCE\Desktop\LGBT in Bulgaria\download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500174"/>
            <a:ext cx="1785950" cy="178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1602" y="21429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Pride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Sofia Pride- 12 000 people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Celebrities and support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VCHENCE\Desktop\LGBT in Bulgaria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532" y="928670"/>
            <a:ext cx="3699468" cy="2071702"/>
          </a:xfrm>
          <a:prstGeom prst="rect">
            <a:avLst/>
          </a:prstGeom>
          <a:noFill/>
        </p:spPr>
      </p:pic>
      <p:pic>
        <p:nvPicPr>
          <p:cNvPr id="1027" name="Picture 3" descr="C:\Users\IVCHENCE\Desktop\LGBT in Bulgaria\snimka-2-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3902075" cy="2600325"/>
          </a:xfrm>
          <a:prstGeom prst="rect">
            <a:avLst/>
          </a:prstGeom>
          <a:noFill/>
        </p:spPr>
      </p:pic>
      <p:pic>
        <p:nvPicPr>
          <p:cNvPr id="1028" name="Picture 4" descr="C:\Users\IVCHENCE\Desktop\LGBT in Bulgaria\1140x6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470086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40" y="21429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Pride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15196" cy="397194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attacks and sabotages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Increased violence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Counter-Pride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Burgas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Pride 2021</a:t>
            </a:r>
          </a:p>
          <a:p>
            <a:endParaRPr lang="bg-BG" dirty="0"/>
          </a:p>
        </p:txBody>
      </p:sp>
      <p:pic>
        <p:nvPicPr>
          <p:cNvPr id="2050" name="Picture 2" descr="C:\Users\IVCHENCE\Desktop\LGBT in Bulgaria\lgt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4699033" cy="2643206"/>
          </a:xfrm>
          <a:prstGeom prst="rect">
            <a:avLst/>
          </a:prstGeom>
          <a:noFill/>
        </p:spPr>
      </p:pic>
      <p:pic>
        <p:nvPicPr>
          <p:cNvPr id="2052" name="Picture 4" descr="C:\Users\IVCHENCE\Desktop\LGBT in Bulgaria\semejstvo_pohod-750x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389639" cy="2803517"/>
          </a:xfrm>
          <a:prstGeom prst="rect">
            <a:avLst/>
          </a:prstGeom>
          <a:noFill/>
        </p:spPr>
      </p:pic>
      <p:pic>
        <p:nvPicPr>
          <p:cNvPr id="2053" name="Picture 5" descr="C:\Users\IVCHENCE\Desktop\LGBT in Bulgaria\768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25" y="214290"/>
            <a:ext cx="3714775" cy="278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4544" y="28572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Burgas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Pride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:\Users\IVCHENCE\Desktop\LGBT in Bulgaria\a2da50c812359bdbacd3f14737ab49d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71966" cy="2289105"/>
          </a:xfrm>
          <a:prstGeom prst="rect">
            <a:avLst/>
          </a:prstGeom>
          <a:noFill/>
        </p:spPr>
      </p:pic>
      <p:pic>
        <p:nvPicPr>
          <p:cNvPr id="3074" name="Picture 2" descr="C:\Users\IVCHENCE\Desktop\LGBT in Bulgaria\ga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643182"/>
            <a:ext cx="5572164" cy="3714776"/>
          </a:xfrm>
          <a:prstGeom prst="rect">
            <a:avLst/>
          </a:prstGeom>
          <a:noFill/>
        </p:spPr>
      </p:pic>
      <p:pic>
        <p:nvPicPr>
          <p:cNvPr id="3075" name="Picture 3" descr="C:\Users\IVCHENCE\Desktop\LGBT in Bulgaria\phpwrknib_559x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425" y="285728"/>
            <a:ext cx="4654575" cy="246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Schools and Universities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Teachers’ perspective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 enough safe spaces and education. Close-minded parents and teachers.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Small recent improvements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Students’ perspective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Discrimination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Safe spaces and support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Universities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More accepting in some places but discrimination exists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IVCHENCE\Desktop\LGBT in Bulgaria\Copy-of-Untitled-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71744"/>
            <a:ext cx="2777787" cy="3929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are stronger than ever!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Rainbow Hub,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Glass Foundations and Queer spaces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Strong community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IVCHENCE\Desktop\LGBT in Bulgaria\308502707_10158599331581078_3729477163119453708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094" y="2143116"/>
            <a:ext cx="2755906" cy="2755907"/>
          </a:xfrm>
          <a:prstGeom prst="rect">
            <a:avLst/>
          </a:prstGeom>
          <a:noFill/>
        </p:spPr>
      </p:pic>
      <p:pic>
        <p:nvPicPr>
          <p:cNvPr id="8195" name="Picture 3" descr="C:\Users\IVCHENCE\Desktop\LGBT in Bulgaria\298433552_10158534072296078_37507804273353413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57627"/>
            <a:ext cx="2900372" cy="2900373"/>
          </a:xfrm>
          <a:prstGeom prst="rect">
            <a:avLst/>
          </a:prstGeom>
          <a:noFill/>
        </p:spPr>
      </p:pic>
      <p:pic>
        <p:nvPicPr>
          <p:cNvPr id="8196" name="Picture 4" descr="C:\Users\IVCHENCE\Desktop\LGBT in Bulgaria\289268540_1432476687269853_664363809109016066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000504"/>
            <a:ext cx="3433214" cy="2574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169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Being LGBTQAI+ IN BULGARIA</vt:lpstr>
      <vt:lpstr>Political situation</vt:lpstr>
      <vt:lpstr>Social situation</vt:lpstr>
      <vt:lpstr>Online and media representation and activism </vt:lpstr>
      <vt:lpstr>Pride</vt:lpstr>
      <vt:lpstr>Pride</vt:lpstr>
      <vt:lpstr>Burgas Pride</vt:lpstr>
      <vt:lpstr>Schools and Universities</vt:lpstr>
      <vt:lpstr>We are stronger than ever!</vt:lpstr>
      <vt:lpstr>Thank you for your support!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LGBTQAI+ IN BULGARIA</dc:title>
  <dc:creator>IVCHENCE</dc:creator>
  <cp:lastModifiedBy>IVCHENCE</cp:lastModifiedBy>
  <cp:revision>11</cp:revision>
  <dcterms:created xsi:type="dcterms:W3CDTF">2022-11-02T08:06:46Z</dcterms:created>
  <dcterms:modified xsi:type="dcterms:W3CDTF">2022-11-02T09:31:49Z</dcterms:modified>
</cp:coreProperties>
</file>